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180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19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66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35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19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795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0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81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11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88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4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109EEF-58BF-5342-9D66-4EDA7DCD3551}" type="datetimeFigureOut">
              <a:rPr lang="en-US" smtClean="0"/>
              <a:t>5/19/20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87794-9F15-764D-92F3-121653CFA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782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4C2FBE-D1C4-DD41-9A5E-F4680204B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D76337B7-CCC8-D642-B8C1-60C0E84D3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0933" y="8212667"/>
            <a:ext cx="9144000" cy="174096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8B6BB44C-3153-C84D-929D-162E5ECB5E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     Andy Anguiano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C5ED83-C35A-F242-B803-CDD092EF1D61}"/>
              </a:ext>
            </a:extLst>
          </p:cNvPr>
          <p:cNvSpPr txBox="1"/>
          <p:nvPr/>
        </p:nvSpPr>
        <p:spPr>
          <a:xfrm>
            <a:off x="1930400" y="3429000"/>
            <a:ext cx="32173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Developer: 			Andy Anguiano</a:t>
            </a:r>
          </a:p>
        </p:txBody>
      </p:sp>
    </p:spTree>
    <p:extLst>
      <p:ext uri="{BB962C8B-B14F-4D97-AF65-F5344CB8AC3E}">
        <p14:creationId xmlns:p14="http://schemas.microsoft.com/office/powerpoint/2010/main" val="230932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3C319-7830-4B41-AB69-FF903CD3A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developing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A522C-6DBF-444C-9F44-137FC214C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Taking the skills I learned through class to help me accomplish the game</a:t>
            </a:r>
          </a:p>
          <a:p>
            <a:r>
              <a:rPr lang="en-US" dirty="0"/>
              <a:t>Had fun making a game that I was interested in</a:t>
            </a:r>
          </a:p>
          <a:p>
            <a:r>
              <a:rPr lang="en-US" dirty="0"/>
              <a:t>Wish I had more time to implement the things I wanted to achieve</a:t>
            </a:r>
          </a:p>
          <a:p>
            <a:r>
              <a:rPr lang="en-US" dirty="0"/>
              <a:t>Enjoyed the course and the things I learned</a:t>
            </a:r>
          </a:p>
        </p:txBody>
      </p:sp>
    </p:spTree>
    <p:extLst>
      <p:ext uri="{BB962C8B-B14F-4D97-AF65-F5344CB8AC3E}">
        <p14:creationId xmlns:p14="http://schemas.microsoft.com/office/powerpoint/2010/main" val="2181728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027A5-C301-D24F-A0C4-11ED74B48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Accomplished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08723-D335-F642-8E1D-656893CC8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16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Recognize the game right away</a:t>
            </a:r>
          </a:p>
          <a:p>
            <a:pPr>
              <a:lnSpc>
                <a:spcPct val="100000"/>
              </a:lnSpc>
            </a:pPr>
            <a:r>
              <a:rPr lang="en-US" dirty="0"/>
              <a:t>New barrels fall at random time</a:t>
            </a:r>
          </a:p>
          <a:p>
            <a:pPr>
              <a:lnSpc>
                <a:spcPct val="100000"/>
              </a:lnSpc>
            </a:pPr>
            <a:r>
              <a:rPr lang="en-US" dirty="0"/>
              <a:t>Donkey Kong drops the barrels</a:t>
            </a:r>
          </a:p>
          <a:p>
            <a:pPr>
              <a:lnSpc>
                <a:spcPct val="100000"/>
              </a:lnSpc>
            </a:pPr>
            <a:r>
              <a:rPr lang="en-US" dirty="0"/>
              <a:t>Princess is waiting for character to save her</a:t>
            </a:r>
          </a:p>
          <a:p>
            <a:pPr>
              <a:lnSpc>
                <a:spcPct val="100000"/>
              </a:lnSpc>
            </a:pPr>
            <a:r>
              <a:rPr lang="en-US" dirty="0"/>
              <a:t>Character is trying to dodge everything Donkey Kong throws at him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0F8563-1135-724B-8ECA-2F65503B11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6" r="24813"/>
          <a:stretch/>
        </p:blipFill>
        <p:spPr>
          <a:xfrm>
            <a:off x="7102487" y="938742"/>
            <a:ext cx="4251313" cy="555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0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1B49E-6F82-2941-B96C-0AADFCC2A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E50E3-D501-A84B-82F7-A57358687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Ladder functionality</a:t>
            </a:r>
          </a:p>
          <a:p>
            <a:r>
              <a:rPr lang="en-US" dirty="0"/>
              <a:t>Animate Donkey Kong when throwing the barrels</a:t>
            </a:r>
          </a:p>
          <a:p>
            <a:r>
              <a:rPr lang="en-US" dirty="0"/>
              <a:t>Have a continuous high score</a:t>
            </a:r>
          </a:p>
          <a:p>
            <a:r>
              <a:rPr lang="en-US" dirty="0"/>
              <a:t>Multiple levels to get through</a:t>
            </a:r>
          </a:p>
        </p:txBody>
      </p:sp>
    </p:spTree>
    <p:extLst>
      <p:ext uri="{BB962C8B-B14F-4D97-AF65-F5344CB8AC3E}">
        <p14:creationId xmlns:p14="http://schemas.microsoft.com/office/powerpoint/2010/main" val="1214008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</TotalTime>
  <Words>114</Words>
  <Application>Microsoft Macintosh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While developing</vt:lpstr>
      <vt:lpstr>Accomplished</vt:lpstr>
      <vt:lpstr>Where to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Anguiano, Andy (Student)</dc:creator>
  <cp:lastModifiedBy>Anguiano, Andy (Student)</cp:lastModifiedBy>
  <cp:revision>4</cp:revision>
  <dcterms:created xsi:type="dcterms:W3CDTF">2020-05-20T05:07:59Z</dcterms:created>
  <dcterms:modified xsi:type="dcterms:W3CDTF">2020-05-20T19:39:19Z</dcterms:modified>
</cp:coreProperties>
</file>

<file path=docProps/thumbnail.jpeg>
</file>